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03" r:id="rId11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19" Type="http://schemas.openxmlformats.org/officeDocument/2006/relationships/slide" Target="slides/slide4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g331d9e12a3b_0_4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6" name="Google Shape;4126;g331d9e12a3b_0_40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5.jpg"/></Relationships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p616"/>
          <p:cNvSpPr txBox="1"/>
          <p:nvPr/>
        </p:nvSpPr>
        <p:spPr>
          <a:xfrm>
            <a:off x="198729" y="2903982"/>
            <a:ext cx="66879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rPr>
              <a:t>Social Anxiety Therapy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Our skilled therapists offer personalized support and  effective techniques to help clients overcome the  challenges of social anxiety.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29" name="Google Shape;4129;p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46" y="118871"/>
            <a:ext cx="6446520" cy="263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